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212. BUHLOMTE KHAWM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Bringing In the Sheaves</a:t>
            </a:r>
          </a:p>
          <a:p>
            <a:r>
              <a:rPr lang="en-US" sz="1500" dirty="0"/>
              <a:t>Late 126:6</a:t>
            </a:r>
          </a:p>
          <a:p>
            <a:r>
              <a:rPr lang="en-US" sz="1500" dirty="0"/>
              <a:t>Knowles Shaw, 1834-1878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227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ci;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338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902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9948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7974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224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2743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ci;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002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buhlomte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111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212. BUHLOMTE KHAWM IN</vt:lpstr>
      <vt:lpstr>1</vt:lpstr>
      <vt:lpstr>PowerPoint Presentation</vt:lpstr>
      <vt:lpstr>Sakkik 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2018-12-14T14:17:05Z</dcterms:modified>
</cp:coreProperties>
</file>